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10" r:id="rId29"/>
    <p:sldId id="309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162" d="100"/>
          <a:sy n="162" d="100"/>
        </p:scale>
        <p:origin x="1504" y="-1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58860</TotalTime>
  <Words>222</Words>
  <Application>Microsoft Macintosh PowerPoint</Application>
  <PresentationFormat>Letter Paper (8.5x11 in)</PresentationFormat>
  <Paragraphs>102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129</cp:revision>
  <cp:lastPrinted>2015-10-26T03:08:08Z</cp:lastPrinted>
  <dcterms:created xsi:type="dcterms:W3CDTF">2015-08-07T02:04:10Z</dcterms:created>
  <dcterms:modified xsi:type="dcterms:W3CDTF">2015-10-26T03:25:15Z</dcterms:modified>
</cp:coreProperties>
</file>